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8" r:id="rId2"/>
    <p:sldId id="284" r:id="rId3"/>
    <p:sldId id="285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365FB2"/>
    <a:srgbClr val="D35C0B"/>
    <a:srgbClr val="F2F2F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Objects="1" showGuides="1">
      <p:cViewPr varScale="1">
        <p:scale>
          <a:sx n="128" d="100"/>
          <a:sy n="128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10/6/22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3186535"/>
            <a:ext cx="568863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2515" y="4453762"/>
            <a:ext cx="6916588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24982"/>
            <a:ext cx="6477000" cy="93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55B68-73AF-D548-B212-5ACCF619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129" y="1925638"/>
            <a:ext cx="4608910" cy="33877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4" r:id="rId11"/>
    <p:sldLayoutId id="2147483661" r:id="rId12"/>
    <p:sldLayoutId id="2147483676" r:id="rId13"/>
    <p:sldLayoutId id="2147483662" r:id="rId14"/>
    <p:sldLayoutId id="2147483660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4862" y="3284984"/>
            <a:ext cx="7849852" cy="974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4400" dirty="0">
                <a:latin typeface="+mn-lt"/>
              </a:rPr>
              <a:t>Going to the seaside from mime to movie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41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1-4-2-3i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260648"/>
            <a:ext cx="9144000" cy="60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7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4CA25-15FB-E34A-A8D8-DF79BB44B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C7FB2-0B16-0543-84D1-5709A392DDAF}"/>
              </a:ext>
            </a:extLst>
          </p:cNvPr>
          <p:cNvSpPr/>
          <p:nvPr/>
        </p:nvSpPr>
        <p:spPr>
          <a:xfrm>
            <a:off x="623392" y="1052736"/>
            <a:ext cx="11305256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en-US" sz="2400" dirty="0"/>
              <a:t>We are grateful to Heinemann Education for permission to reproduce the image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498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E18D44-27AB-D14B-B9CE-309155235A8B}" vid="{2A40510B-D492-054D-9470-78FB8DB7D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21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23</cp:revision>
  <dcterms:created xsi:type="dcterms:W3CDTF">2022-03-09T12:17:35Z</dcterms:created>
  <dcterms:modified xsi:type="dcterms:W3CDTF">2022-10-06T14:16:51Z</dcterms:modified>
</cp:coreProperties>
</file>