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71" r:id="rId2"/>
    <p:sldId id="259" r:id="rId3"/>
    <p:sldId id="272" r:id="rId4"/>
    <p:sldId id="258" r:id="rId5"/>
    <p:sldId id="268" r:id="rId6"/>
    <p:sldId id="269" r:id="rId7"/>
    <p:sldId id="27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525AE"/>
    <a:srgbClr val="8B1C86"/>
    <a:srgbClr val="D3B5E9"/>
    <a:srgbClr val="B482DA"/>
    <a:srgbClr val="C364F8"/>
    <a:srgbClr val="365FB2"/>
    <a:srgbClr val="D35C0B"/>
    <a:srgbClr val="F2F2F2"/>
    <a:srgbClr val="2F5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 snapToObjects="1" showGuides="1">
      <p:cViewPr varScale="1">
        <p:scale>
          <a:sx n="128" d="100"/>
          <a:sy n="128" d="100"/>
        </p:scale>
        <p:origin x="792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208B-A44D-EF41-8B33-7570A9018018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B10B4-5B2D-354D-BB7C-504C0525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2996035"/>
            <a:ext cx="7924800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599" y="3861965"/>
            <a:ext cx="79248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40B45F-4807-4AFE-9791-C6E006F42BE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724399" y="494871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F691CB-6EB2-4019-8408-C61DD4752427}" type="datetimeFigureOut">
              <a:rPr lang="en-US" smtClean="0"/>
              <a:pPr/>
              <a:t>10/6/22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1869943"/>
            <a:ext cx="647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273DA-D812-2940-B8BE-5907541BE666}"/>
              </a:ext>
            </a:extLst>
          </p:cNvPr>
          <p:cNvSpPr/>
          <p:nvPr userDrawn="1"/>
        </p:nvSpPr>
        <p:spPr>
          <a:xfrm>
            <a:off x="55938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41501-2BF4-A143-8A2F-B57BBB663A4A}"/>
              </a:ext>
            </a:extLst>
          </p:cNvPr>
          <p:cNvSpPr/>
          <p:nvPr userDrawn="1"/>
        </p:nvSpPr>
        <p:spPr>
          <a:xfrm>
            <a:off x="282967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370B8-C654-AA4A-B1CB-8C0AD887EE21}"/>
              </a:ext>
            </a:extLst>
          </p:cNvPr>
          <p:cNvSpPr/>
          <p:nvPr userDrawn="1"/>
        </p:nvSpPr>
        <p:spPr>
          <a:xfrm>
            <a:off x="509997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7D079D-9A0A-5546-9D4D-F8CA1C79BC4A}"/>
              </a:ext>
            </a:extLst>
          </p:cNvPr>
          <p:cNvSpPr/>
          <p:nvPr userDrawn="1"/>
        </p:nvSpPr>
        <p:spPr>
          <a:xfrm>
            <a:off x="737026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E52C7-E514-BD46-82F3-C1AE0FC0E3A9}"/>
              </a:ext>
            </a:extLst>
          </p:cNvPr>
          <p:cNvSpPr/>
          <p:nvPr userDrawn="1"/>
        </p:nvSpPr>
        <p:spPr>
          <a:xfrm>
            <a:off x="964056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785136-C0C3-EF49-AC1B-03244C857021}"/>
              </a:ext>
            </a:extLst>
          </p:cNvPr>
          <p:cNvSpPr/>
          <p:nvPr userDrawn="1"/>
        </p:nvSpPr>
        <p:spPr>
          <a:xfrm>
            <a:off x="100082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44C5B8-B597-454B-A828-4BFC15958AC5}"/>
              </a:ext>
            </a:extLst>
          </p:cNvPr>
          <p:cNvSpPr/>
          <p:nvPr userDrawn="1"/>
        </p:nvSpPr>
        <p:spPr>
          <a:xfrm>
            <a:off x="55938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BCB127-759A-484D-8524-2E44C1F80B1A}"/>
              </a:ext>
            </a:extLst>
          </p:cNvPr>
          <p:cNvSpPr/>
          <p:nvPr userDrawn="1"/>
        </p:nvSpPr>
        <p:spPr>
          <a:xfrm>
            <a:off x="327112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E8A92C-AA0A-2A47-AC9E-B9E411EE2A45}"/>
              </a:ext>
            </a:extLst>
          </p:cNvPr>
          <p:cNvSpPr/>
          <p:nvPr userDrawn="1"/>
        </p:nvSpPr>
        <p:spPr>
          <a:xfrm>
            <a:off x="282967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E2A33-B493-5A44-A962-09B58C555DDE}"/>
              </a:ext>
            </a:extLst>
          </p:cNvPr>
          <p:cNvSpPr/>
          <p:nvPr userDrawn="1"/>
        </p:nvSpPr>
        <p:spPr>
          <a:xfrm>
            <a:off x="554141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AA7386-4F5A-6A4B-B133-5BDB2BCF767B}"/>
              </a:ext>
            </a:extLst>
          </p:cNvPr>
          <p:cNvSpPr/>
          <p:nvPr userDrawn="1"/>
        </p:nvSpPr>
        <p:spPr>
          <a:xfrm>
            <a:off x="509997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63B01D-106C-084F-925E-0036EFC90584}"/>
              </a:ext>
            </a:extLst>
          </p:cNvPr>
          <p:cNvSpPr/>
          <p:nvPr userDrawn="1"/>
        </p:nvSpPr>
        <p:spPr>
          <a:xfrm>
            <a:off x="781171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B06E2-E688-6349-9E7B-E5901EB06D2A}"/>
              </a:ext>
            </a:extLst>
          </p:cNvPr>
          <p:cNvSpPr/>
          <p:nvPr userDrawn="1"/>
        </p:nvSpPr>
        <p:spPr>
          <a:xfrm>
            <a:off x="737026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60EF63-4983-7A48-9949-F7CBC7D33DA7}"/>
              </a:ext>
            </a:extLst>
          </p:cNvPr>
          <p:cNvSpPr/>
          <p:nvPr userDrawn="1"/>
        </p:nvSpPr>
        <p:spPr>
          <a:xfrm>
            <a:off x="1008200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975198-E493-9340-86E3-50429489EEAC}"/>
              </a:ext>
            </a:extLst>
          </p:cNvPr>
          <p:cNvSpPr/>
          <p:nvPr userDrawn="1"/>
        </p:nvSpPr>
        <p:spPr>
          <a:xfrm>
            <a:off x="964056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CE901A-DDEB-6144-8F12-B63F77729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7300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6762E048-8200-5649-B786-31B6B9B27E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4845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E8BE972C-E400-A549-9B43-0093BA0608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369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DC220FD7-2980-B842-BE20-DF7985EA1F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143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743012BA-934B-904B-AFC5-DF776319B0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22844" y="257768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3BC54C5-1C9B-7849-B54E-7B705CBE95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3FC3B89-A1C3-CC40-A29A-EB0ECEFE9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58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66D4C77-41A6-2D46-8E14-B62B2EE3D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5012" y="44982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731D484-4F44-1641-B95E-17368FA80C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9278" y="40868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5199DB-5AC9-C441-80C9-E771E0A8AA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22013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C0FD2B27-E52C-B249-BCA5-7F32B3DFA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66279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3E8CA5BA-077B-C74F-B0E9-2D2BA5FC74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5602" y="4473605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FA616C2E-421B-8749-89A4-B6923994B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868" y="4062157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C5B4C7B-DD3E-D840-9882-499A83359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9588" y="4463260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A4DFB86-50BA-4849-8035-150848E54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73854" y="4051812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4836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3691"/>
            <a:ext cx="8801100" cy="9683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57" y="1816016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139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F66F7A-1C31-4077-A451-5E54984730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2081" y="2702718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3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49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4E082AD-356A-844F-B03C-FAAEB6A31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6730" y="2718350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87D99-3F56-E24D-A5BD-4FC46FDB407E}"/>
              </a:ext>
            </a:extLst>
          </p:cNvPr>
          <p:cNvCxnSpPr/>
          <p:nvPr userDrawn="1"/>
        </p:nvCxnSpPr>
        <p:spPr>
          <a:xfrm>
            <a:off x="4800949" y="2577857"/>
            <a:ext cx="0" cy="2886075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F658CFD-525B-DA4C-8261-7D5C05985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108" y="2725970"/>
            <a:ext cx="476249" cy="47624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B969A-B982-EE45-B3A1-134F8E2A1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6053" y="3726337"/>
            <a:ext cx="2876405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323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4">
            <a:extLst>
              <a:ext uri="{FF2B5EF4-FFF2-40B4-BE49-F238E27FC236}">
                <a16:creationId xmlns:a16="http://schemas.microsoft.com/office/drawing/2014/main" id="{0AF9448B-4F88-4CE8-B894-92D91706BCE2}"/>
              </a:ext>
            </a:extLst>
          </p:cNvPr>
          <p:cNvSpPr/>
          <p:nvPr userDrawn="1"/>
        </p:nvSpPr>
        <p:spPr>
          <a:xfrm>
            <a:off x="-451413" y="-735580"/>
            <a:ext cx="13513169" cy="3076925"/>
          </a:xfrm>
          <a:custGeom>
            <a:avLst/>
            <a:gdLst>
              <a:gd name="connsiteX0" fmla="*/ 0 w 13513169"/>
              <a:gd name="connsiteY0" fmla="*/ 963021 h 3076925"/>
              <a:gd name="connsiteX1" fmla="*/ 7535119 w 13513169"/>
              <a:gd name="connsiteY1" fmla="*/ 3069613 h 3076925"/>
              <a:gd name="connsiteX2" fmla="*/ 12963646 w 13513169"/>
              <a:gd name="connsiteY2" fmla="*/ 314839 h 3076925"/>
              <a:gd name="connsiteX3" fmla="*/ 13044669 w 13513169"/>
              <a:gd name="connsiteY3" fmla="*/ 175942 h 30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3169" h="3076925">
                <a:moveTo>
                  <a:pt x="0" y="963021"/>
                </a:moveTo>
                <a:cubicBezTo>
                  <a:pt x="2687255" y="2070332"/>
                  <a:pt x="5374511" y="3177643"/>
                  <a:pt x="7535119" y="3069613"/>
                </a:cubicBezTo>
                <a:cubicBezTo>
                  <a:pt x="9695727" y="2961583"/>
                  <a:pt x="12045388" y="797117"/>
                  <a:pt x="12963646" y="314839"/>
                </a:cubicBezTo>
                <a:cubicBezTo>
                  <a:pt x="13881904" y="-167439"/>
                  <a:pt x="13463286" y="4251"/>
                  <a:pt x="13044669" y="175942"/>
                </a:cubicBezTo>
              </a:path>
            </a:pathLst>
          </a:custGeom>
          <a:noFill/>
          <a:ln w="15875">
            <a:solidFill>
              <a:schemeClr val="bg1">
                <a:lumMod val="75000"/>
                <a:alpha val="50000"/>
              </a:schemeClr>
            </a:solidFill>
          </a:ln>
          <a:effectLst>
            <a:outerShdw blurRad="190500" dist="1016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0F8361-AAEE-44AA-A38B-DD786939C5A3}"/>
              </a:ext>
            </a:extLst>
          </p:cNvPr>
          <p:cNvGrpSpPr/>
          <p:nvPr userDrawn="1"/>
        </p:nvGrpSpPr>
        <p:grpSpPr>
          <a:xfrm rot="20759700">
            <a:off x="7222222" y="2526134"/>
            <a:ext cx="2402045" cy="2815270"/>
            <a:chOff x="2139656" y="1085780"/>
            <a:chExt cx="3880275" cy="43331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6E35C5-BB00-4913-B9FC-634A0335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18CBA2-857F-4630-8696-84D3C91ED067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 algn="ctr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20AE830-B473-4CE9-914C-E2F1E716BB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101397" y="1932597"/>
            <a:ext cx="166543" cy="7078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760CCB-4F47-4681-AC00-36DA7075B73C}"/>
              </a:ext>
            </a:extLst>
          </p:cNvPr>
          <p:cNvGrpSpPr/>
          <p:nvPr userDrawn="1"/>
        </p:nvGrpSpPr>
        <p:grpSpPr>
          <a:xfrm rot="683096">
            <a:off x="2089510" y="2026218"/>
            <a:ext cx="2317828" cy="2716565"/>
            <a:chOff x="2139656" y="1085780"/>
            <a:chExt cx="3880275" cy="43331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AE5A1C-A3A0-4B4E-93E0-B1967B14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DC9D3F-9B1A-4F0D-9A40-E91CA80AD1D3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15F14F2-2CD3-4A41-A6B9-AFFA424B5E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250" y="1489633"/>
            <a:ext cx="224655" cy="669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BA391C-97B0-41F8-ACEC-917E69A2EDB4}"/>
              </a:ext>
            </a:extLst>
          </p:cNvPr>
          <p:cNvGrpSpPr/>
          <p:nvPr userDrawn="1"/>
        </p:nvGrpSpPr>
        <p:grpSpPr>
          <a:xfrm rot="21389491">
            <a:off x="4288752" y="2663283"/>
            <a:ext cx="2949604" cy="3457026"/>
            <a:chOff x="2139655" y="1085780"/>
            <a:chExt cx="3880275" cy="433318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23DBB72-E88F-4FCE-B6EE-80C5615B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5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61223F-8D89-4302-ACE2-61346D2568E9}"/>
                </a:ext>
              </a:extLst>
            </p:cNvPr>
            <p:cNvSpPr/>
            <p:nvPr/>
          </p:nvSpPr>
          <p:spPr bwMode="auto">
            <a:xfrm>
              <a:off x="2359641" y="1263249"/>
              <a:ext cx="3382992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7B3C821-BAAE-47EA-9484-0778FEB8F8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130" y="2064683"/>
            <a:ext cx="254879" cy="66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10934700" y="6193795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0" i="0" spc="0" smtClean="0">
                <a:solidFill>
                  <a:schemeClr val="tx1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450" y="415504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79BBA00-61DB-496C-B02B-139B854492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29927" y="1959184"/>
            <a:ext cx="2338391" cy="2173667"/>
          </a:xfrm>
          <a:custGeom>
            <a:avLst/>
            <a:gdLst>
              <a:gd name="connsiteX0" fmla="*/ 357369 w 2338391"/>
              <a:gd name="connsiteY0" fmla="*/ 0 h 2173667"/>
              <a:gd name="connsiteX1" fmla="*/ 2338391 w 2338391"/>
              <a:gd name="connsiteY1" fmla="*/ 398901 h 2173667"/>
              <a:gd name="connsiteX2" fmla="*/ 1981021 w 2338391"/>
              <a:gd name="connsiteY2" fmla="*/ 2173667 h 2173667"/>
              <a:gd name="connsiteX3" fmla="*/ 0 w 2338391"/>
              <a:gd name="connsiteY3" fmla="*/ 1774765 h 21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91" h="2173667">
                <a:moveTo>
                  <a:pt x="357369" y="0"/>
                </a:moveTo>
                <a:lnTo>
                  <a:pt x="2338391" y="398901"/>
                </a:lnTo>
                <a:lnTo>
                  <a:pt x="1981021" y="2173667"/>
                </a:lnTo>
                <a:lnTo>
                  <a:pt x="0" y="1774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CDE0538-8AFB-4C17-BD90-562A126463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1312" y="2730486"/>
            <a:ext cx="2707761" cy="2456904"/>
          </a:xfrm>
          <a:custGeom>
            <a:avLst/>
            <a:gdLst>
              <a:gd name="connsiteX0" fmla="*/ 2566774 w 2707761"/>
              <a:gd name="connsiteY0" fmla="*/ 0 h 2456904"/>
              <a:gd name="connsiteX1" fmla="*/ 2707761 w 2707761"/>
              <a:gd name="connsiteY1" fmla="*/ 2299532 h 2456904"/>
              <a:gd name="connsiteX2" fmla="*/ 140987 w 2707761"/>
              <a:gd name="connsiteY2" fmla="*/ 2456904 h 2456904"/>
              <a:gd name="connsiteX3" fmla="*/ 0 w 2707761"/>
              <a:gd name="connsiteY3" fmla="*/ 157372 h 24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761" h="2456904">
                <a:moveTo>
                  <a:pt x="2566774" y="0"/>
                </a:moveTo>
                <a:lnTo>
                  <a:pt x="2707761" y="2299532"/>
                </a:lnTo>
                <a:lnTo>
                  <a:pt x="140987" y="2456904"/>
                </a:lnTo>
                <a:lnTo>
                  <a:pt x="0" y="1573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EC4F8C1-B14B-4876-8A4F-82441FF19D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7300" y="2430735"/>
            <a:ext cx="2486002" cy="2327210"/>
          </a:xfrm>
          <a:custGeom>
            <a:avLst/>
            <a:gdLst>
              <a:gd name="connsiteX0" fmla="*/ 2031957 w 2486002"/>
              <a:gd name="connsiteY0" fmla="*/ 0 h 2327210"/>
              <a:gd name="connsiteX1" fmla="*/ 2486002 w 2486002"/>
              <a:gd name="connsiteY1" fmla="*/ 1820398 h 2327210"/>
              <a:gd name="connsiteX2" fmla="*/ 454045 w 2486002"/>
              <a:gd name="connsiteY2" fmla="*/ 2327210 h 2327210"/>
              <a:gd name="connsiteX3" fmla="*/ 0 w 2486002"/>
              <a:gd name="connsiteY3" fmla="*/ 506812 h 23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02" h="2327210">
                <a:moveTo>
                  <a:pt x="2031957" y="0"/>
                </a:moveTo>
                <a:lnTo>
                  <a:pt x="2486002" y="1820398"/>
                </a:lnTo>
                <a:lnTo>
                  <a:pt x="454045" y="2327210"/>
                </a:lnTo>
                <a:lnTo>
                  <a:pt x="0" y="506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E5A94A-E3F0-A34F-B334-B8A6282CAC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83CBED5-DFBC-BA4C-8082-753830B74BB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37CF71-5739-DE41-98DA-B31854D62094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0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8AC48E-A858-1540-B5EF-9400D9636633}"/>
              </a:ext>
            </a:extLst>
          </p:cNvPr>
          <p:cNvSpPr/>
          <p:nvPr userDrawn="1"/>
        </p:nvSpPr>
        <p:spPr>
          <a:xfrm>
            <a:off x="2492507" y="4783918"/>
            <a:ext cx="103907" cy="82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DCFC5-1CEC-0847-8F9E-87F3D670FDEB}"/>
              </a:ext>
            </a:extLst>
          </p:cNvPr>
          <p:cNvSpPr/>
          <p:nvPr userDrawn="1"/>
        </p:nvSpPr>
        <p:spPr>
          <a:xfrm>
            <a:off x="4218623" y="3718385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62FBF-06BA-9842-82D3-4AD11040BC59}"/>
              </a:ext>
            </a:extLst>
          </p:cNvPr>
          <p:cNvSpPr/>
          <p:nvPr userDrawn="1"/>
        </p:nvSpPr>
        <p:spPr>
          <a:xfrm>
            <a:off x="8664707" y="1538741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A9B773-529C-3844-A523-328E0C42DC56}"/>
              </a:ext>
            </a:extLst>
          </p:cNvPr>
          <p:cNvSpPr/>
          <p:nvPr userDrawn="1"/>
        </p:nvSpPr>
        <p:spPr>
          <a:xfrm>
            <a:off x="6381962" y="2693947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091783-0272-5642-93D4-6AB353F51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736D42-0A73-834D-B6C7-0C2829986277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6BAE166-20C4-D84F-B46F-7D1C09999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1D4AA-6F24-394B-B8BE-2848500FEA27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B242B7-FB9F-374D-948A-724DFD13CA0D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6B56-F67C-2643-8544-365C5C5A5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2888" y="4783138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C3AF28-5F3A-8F4B-923B-7689A75B3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0514" y="369144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044471E-0FF5-9546-A46D-41A714569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8126" y="2668025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2C966B9-D292-9648-A42E-091338D9EE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436" y="149490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04C55A-AA8F-7C49-98B5-853F56F5A0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3191" y="4682384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4E08BF4C-B344-4749-9628-C87AE6E0E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0031" y="5508431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4FC5B68-63E1-1346-83CF-0DC9E60971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6601" y="3245686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23CF2E62-AC91-6D48-89D9-6EFBA6DFC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441" y="4071733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129F8D3-2C71-D144-B8A3-64462AF743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827" y="2221179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4F75A9-2617-6E4A-B0EB-A3694BE9D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7667" y="3047226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9C99877-80C3-C04E-8FA4-3CAA8107A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572" y="1156442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E2597700-B14B-BC45-8511-8F1D292C2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0412" y="1982489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5366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 13">
            <a:extLst>
              <a:ext uri="{FF2B5EF4-FFF2-40B4-BE49-F238E27FC236}">
                <a16:creationId xmlns:a16="http://schemas.microsoft.com/office/drawing/2014/main" id="{6265AB0E-B4E8-6E40-B3AF-0967B6FBD634}"/>
              </a:ext>
            </a:extLst>
          </p:cNvPr>
          <p:cNvGrpSpPr/>
          <p:nvPr userDrawn="1"/>
        </p:nvGrpSpPr>
        <p:grpSpPr>
          <a:xfrm>
            <a:off x="1586793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DC204F-55F0-D040-9AF7-D9753A19DF07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2" name="Konektor Panah Lurus 11">
              <a:extLst>
                <a:ext uri="{FF2B5EF4-FFF2-40B4-BE49-F238E27FC236}">
                  <a16:creationId xmlns:a16="http://schemas.microsoft.com/office/drawing/2014/main" id="{5E23F437-A183-7542-BAFF-9E9F5FD7B808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 15">
            <a:extLst>
              <a:ext uri="{FF2B5EF4-FFF2-40B4-BE49-F238E27FC236}">
                <a16:creationId xmlns:a16="http://schemas.microsoft.com/office/drawing/2014/main" id="{7EA5D1FB-79D9-554A-B10C-21336F04E228}"/>
              </a:ext>
            </a:extLst>
          </p:cNvPr>
          <p:cNvGrpSpPr/>
          <p:nvPr userDrawn="1"/>
        </p:nvGrpSpPr>
        <p:grpSpPr>
          <a:xfrm>
            <a:off x="1586793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38E404-020B-044E-8FA0-B62F81246EB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6" name="Konektor Panah Lurus 17">
              <a:extLst>
                <a:ext uri="{FF2B5EF4-FFF2-40B4-BE49-F238E27FC236}">
                  <a16:creationId xmlns:a16="http://schemas.microsoft.com/office/drawing/2014/main" id="{259F38CF-CA3C-C64B-92A6-A9C767D42B95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 19">
            <a:extLst>
              <a:ext uri="{FF2B5EF4-FFF2-40B4-BE49-F238E27FC236}">
                <a16:creationId xmlns:a16="http://schemas.microsoft.com/office/drawing/2014/main" id="{169D28C1-0B2E-CE44-B6B9-D23686A45B21}"/>
              </a:ext>
            </a:extLst>
          </p:cNvPr>
          <p:cNvGrpSpPr/>
          <p:nvPr userDrawn="1"/>
        </p:nvGrpSpPr>
        <p:grpSpPr>
          <a:xfrm>
            <a:off x="1586793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250214-CAFE-2049-AAAF-15D170A4330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0" name="Konektor Panah Lurus 21">
              <a:extLst>
                <a:ext uri="{FF2B5EF4-FFF2-40B4-BE49-F238E27FC236}">
                  <a16:creationId xmlns:a16="http://schemas.microsoft.com/office/drawing/2014/main" id="{B1339B68-10EB-9942-B720-38F25E7A4A86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 23">
            <a:extLst>
              <a:ext uri="{FF2B5EF4-FFF2-40B4-BE49-F238E27FC236}">
                <a16:creationId xmlns:a16="http://schemas.microsoft.com/office/drawing/2014/main" id="{BAFABF23-57A6-D04E-89AC-75C8FAD59513}"/>
              </a:ext>
            </a:extLst>
          </p:cNvPr>
          <p:cNvGrpSpPr/>
          <p:nvPr userDrawn="1"/>
        </p:nvGrpSpPr>
        <p:grpSpPr>
          <a:xfrm>
            <a:off x="1586793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41C1D3-19A9-3C4C-A862-9D96CF60D6A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4" name="Konektor Panah Lurus 25">
              <a:extLst>
                <a:ext uri="{FF2B5EF4-FFF2-40B4-BE49-F238E27FC236}">
                  <a16:creationId xmlns:a16="http://schemas.microsoft.com/office/drawing/2014/main" id="{2C394DCA-90CA-8F46-8BA4-BEE803569BBA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 27">
            <a:extLst>
              <a:ext uri="{FF2B5EF4-FFF2-40B4-BE49-F238E27FC236}">
                <a16:creationId xmlns:a16="http://schemas.microsoft.com/office/drawing/2014/main" id="{7136E374-FF80-2E44-A0C0-D212A332A05C}"/>
              </a:ext>
            </a:extLst>
          </p:cNvPr>
          <p:cNvGrpSpPr/>
          <p:nvPr userDrawn="1"/>
        </p:nvGrpSpPr>
        <p:grpSpPr>
          <a:xfrm>
            <a:off x="6642835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61C864-1519-FF41-A942-424FF1073A6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8" name="Konektor Panah Lurus 29">
              <a:extLst>
                <a:ext uri="{FF2B5EF4-FFF2-40B4-BE49-F238E27FC236}">
                  <a16:creationId xmlns:a16="http://schemas.microsoft.com/office/drawing/2014/main" id="{5A97F92B-FFE1-7F44-A9F3-A7A0039FEB43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 31">
            <a:extLst>
              <a:ext uri="{FF2B5EF4-FFF2-40B4-BE49-F238E27FC236}">
                <a16:creationId xmlns:a16="http://schemas.microsoft.com/office/drawing/2014/main" id="{A50757B0-80F5-C14D-AF4C-4E11B50FB29C}"/>
              </a:ext>
            </a:extLst>
          </p:cNvPr>
          <p:cNvGrpSpPr/>
          <p:nvPr userDrawn="1"/>
        </p:nvGrpSpPr>
        <p:grpSpPr>
          <a:xfrm>
            <a:off x="6642835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B19EAC-D9FE-4349-A8CE-2559C79FF8F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2" name="Konektor Panah Lurus 33">
              <a:extLst>
                <a:ext uri="{FF2B5EF4-FFF2-40B4-BE49-F238E27FC236}">
                  <a16:creationId xmlns:a16="http://schemas.microsoft.com/office/drawing/2014/main" id="{AD73AFEA-A4D4-1B42-BFE0-233F3EB185A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 35">
            <a:extLst>
              <a:ext uri="{FF2B5EF4-FFF2-40B4-BE49-F238E27FC236}">
                <a16:creationId xmlns:a16="http://schemas.microsoft.com/office/drawing/2014/main" id="{5E6042A0-920C-AD4C-8293-552813F17E66}"/>
              </a:ext>
            </a:extLst>
          </p:cNvPr>
          <p:cNvGrpSpPr/>
          <p:nvPr userDrawn="1"/>
        </p:nvGrpSpPr>
        <p:grpSpPr>
          <a:xfrm>
            <a:off x="6642835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C28215-619B-3D44-8D32-A4EDE43B29E5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6" name="Konektor Panah Lurus 37">
              <a:extLst>
                <a:ext uri="{FF2B5EF4-FFF2-40B4-BE49-F238E27FC236}">
                  <a16:creationId xmlns:a16="http://schemas.microsoft.com/office/drawing/2014/main" id="{6E836505-E971-0B47-992D-746F2FBA924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 39">
            <a:extLst>
              <a:ext uri="{FF2B5EF4-FFF2-40B4-BE49-F238E27FC236}">
                <a16:creationId xmlns:a16="http://schemas.microsoft.com/office/drawing/2014/main" id="{C0D4454B-3396-B049-AD4B-950AD236371C}"/>
              </a:ext>
            </a:extLst>
          </p:cNvPr>
          <p:cNvGrpSpPr/>
          <p:nvPr userDrawn="1"/>
        </p:nvGrpSpPr>
        <p:grpSpPr>
          <a:xfrm>
            <a:off x="6642835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46531D5-B37E-5C41-BC7D-D3BE2787B89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60" name="Konektor Panah Lurus 41">
              <a:extLst>
                <a:ext uri="{FF2B5EF4-FFF2-40B4-BE49-F238E27FC236}">
                  <a16:creationId xmlns:a16="http://schemas.microsoft.com/office/drawing/2014/main" id="{3523B11D-978B-144B-86AF-AE50E17AD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Konektor Lurus 44">
            <a:extLst>
              <a:ext uri="{FF2B5EF4-FFF2-40B4-BE49-F238E27FC236}">
                <a16:creationId xmlns:a16="http://schemas.microsoft.com/office/drawing/2014/main" id="{FCD0201A-583D-1043-9D3E-DA8828ADA747}"/>
              </a:ext>
            </a:extLst>
          </p:cNvPr>
          <p:cNvCxnSpPr/>
          <p:nvPr userDrawn="1"/>
        </p:nvCxnSpPr>
        <p:spPr>
          <a:xfrm flipH="1">
            <a:off x="1586792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onektor Lurus 45">
            <a:extLst>
              <a:ext uri="{FF2B5EF4-FFF2-40B4-BE49-F238E27FC236}">
                <a16:creationId xmlns:a16="http://schemas.microsoft.com/office/drawing/2014/main" id="{D5E5145E-0F3F-A246-B066-7DD3AB120800}"/>
              </a:ext>
            </a:extLst>
          </p:cNvPr>
          <p:cNvCxnSpPr/>
          <p:nvPr userDrawn="1"/>
        </p:nvCxnSpPr>
        <p:spPr>
          <a:xfrm flipH="1">
            <a:off x="1586792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nektor Lurus 46">
            <a:extLst>
              <a:ext uri="{FF2B5EF4-FFF2-40B4-BE49-F238E27FC236}">
                <a16:creationId xmlns:a16="http://schemas.microsoft.com/office/drawing/2014/main" id="{43684999-6AC6-2842-B9E1-5611133E7629}"/>
              </a:ext>
            </a:extLst>
          </p:cNvPr>
          <p:cNvCxnSpPr/>
          <p:nvPr userDrawn="1"/>
        </p:nvCxnSpPr>
        <p:spPr>
          <a:xfrm flipH="1">
            <a:off x="1586792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nektor Lurus 48">
            <a:extLst>
              <a:ext uri="{FF2B5EF4-FFF2-40B4-BE49-F238E27FC236}">
                <a16:creationId xmlns:a16="http://schemas.microsoft.com/office/drawing/2014/main" id="{A4779D37-6A34-2D4F-8300-251585FEFDDC}"/>
              </a:ext>
            </a:extLst>
          </p:cNvPr>
          <p:cNvCxnSpPr/>
          <p:nvPr userDrawn="1"/>
        </p:nvCxnSpPr>
        <p:spPr>
          <a:xfrm flipH="1">
            <a:off x="6642834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nektor Lurus 49">
            <a:extLst>
              <a:ext uri="{FF2B5EF4-FFF2-40B4-BE49-F238E27FC236}">
                <a16:creationId xmlns:a16="http://schemas.microsoft.com/office/drawing/2014/main" id="{9C1FD0A2-E651-DE41-BD0B-22F9FC847260}"/>
              </a:ext>
            </a:extLst>
          </p:cNvPr>
          <p:cNvCxnSpPr/>
          <p:nvPr userDrawn="1"/>
        </p:nvCxnSpPr>
        <p:spPr>
          <a:xfrm flipH="1">
            <a:off x="6642834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Konektor Lurus 50">
            <a:extLst>
              <a:ext uri="{FF2B5EF4-FFF2-40B4-BE49-F238E27FC236}">
                <a16:creationId xmlns:a16="http://schemas.microsoft.com/office/drawing/2014/main" id="{AB67DAAD-22FB-C04B-91D2-91E2D1BC3C00}"/>
              </a:ext>
            </a:extLst>
          </p:cNvPr>
          <p:cNvCxnSpPr/>
          <p:nvPr userDrawn="1"/>
        </p:nvCxnSpPr>
        <p:spPr>
          <a:xfrm flipH="1">
            <a:off x="6642834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 13">
            <a:extLst>
              <a:ext uri="{FF2B5EF4-FFF2-40B4-BE49-F238E27FC236}">
                <a16:creationId xmlns:a16="http://schemas.microsoft.com/office/drawing/2014/main" id="{B6BF3C4F-B570-1C4F-8D97-3BA319C26361}"/>
              </a:ext>
            </a:extLst>
          </p:cNvPr>
          <p:cNvGrpSpPr/>
          <p:nvPr userDrawn="1"/>
        </p:nvGrpSpPr>
        <p:grpSpPr>
          <a:xfrm>
            <a:off x="1586793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EB6900-0ED8-8D40-9E84-F7F6FA96E23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0" name="Konektor Panah Lurus 11">
              <a:extLst>
                <a:ext uri="{FF2B5EF4-FFF2-40B4-BE49-F238E27FC236}">
                  <a16:creationId xmlns:a16="http://schemas.microsoft.com/office/drawing/2014/main" id="{51B35B56-77B3-1D43-91FA-19C761902F6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 15">
            <a:extLst>
              <a:ext uri="{FF2B5EF4-FFF2-40B4-BE49-F238E27FC236}">
                <a16:creationId xmlns:a16="http://schemas.microsoft.com/office/drawing/2014/main" id="{43BDD109-F229-E544-AE80-9503D8E0B472}"/>
              </a:ext>
            </a:extLst>
          </p:cNvPr>
          <p:cNvGrpSpPr/>
          <p:nvPr userDrawn="1"/>
        </p:nvGrpSpPr>
        <p:grpSpPr>
          <a:xfrm>
            <a:off x="1586793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BCA346-103D-994F-9105-D2281C95661D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4" name="Konektor Panah Lurus 17">
              <a:extLst>
                <a:ext uri="{FF2B5EF4-FFF2-40B4-BE49-F238E27FC236}">
                  <a16:creationId xmlns:a16="http://schemas.microsoft.com/office/drawing/2014/main" id="{B35C4B56-2CB4-0E4C-9DCD-EB32856A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 27">
            <a:extLst>
              <a:ext uri="{FF2B5EF4-FFF2-40B4-BE49-F238E27FC236}">
                <a16:creationId xmlns:a16="http://schemas.microsoft.com/office/drawing/2014/main" id="{460DE88A-41AA-9B4A-8C34-55485AF96DB4}"/>
              </a:ext>
            </a:extLst>
          </p:cNvPr>
          <p:cNvGrpSpPr/>
          <p:nvPr userDrawn="1"/>
        </p:nvGrpSpPr>
        <p:grpSpPr>
          <a:xfrm>
            <a:off x="6642835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D73DE43-1C36-1546-868A-0AE4D5123B6C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8" name="Konektor Panah Lurus 29">
              <a:extLst>
                <a:ext uri="{FF2B5EF4-FFF2-40B4-BE49-F238E27FC236}">
                  <a16:creationId xmlns:a16="http://schemas.microsoft.com/office/drawing/2014/main" id="{9E3F222E-4D9C-F640-8F75-DD420538238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 31">
            <a:extLst>
              <a:ext uri="{FF2B5EF4-FFF2-40B4-BE49-F238E27FC236}">
                <a16:creationId xmlns:a16="http://schemas.microsoft.com/office/drawing/2014/main" id="{B0312A84-176E-3A47-9425-7589C36B4C0E}"/>
              </a:ext>
            </a:extLst>
          </p:cNvPr>
          <p:cNvGrpSpPr/>
          <p:nvPr userDrawn="1"/>
        </p:nvGrpSpPr>
        <p:grpSpPr>
          <a:xfrm>
            <a:off x="6642835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EA6491-DB19-FE4D-A4FA-4DCE8136F626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82" name="Konektor Panah Lurus 33">
              <a:extLst>
                <a:ext uri="{FF2B5EF4-FFF2-40B4-BE49-F238E27FC236}">
                  <a16:creationId xmlns:a16="http://schemas.microsoft.com/office/drawing/2014/main" id="{B02433DE-CBA7-B648-A098-54D7B429D16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Konektor Lurus 44">
            <a:extLst>
              <a:ext uri="{FF2B5EF4-FFF2-40B4-BE49-F238E27FC236}">
                <a16:creationId xmlns:a16="http://schemas.microsoft.com/office/drawing/2014/main" id="{F43E6731-FF7F-6443-9DC1-88DF87B5A6EE}"/>
              </a:ext>
            </a:extLst>
          </p:cNvPr>
          <p:cNvCxnSpPr/>
          <p:nvPr userDrawn="1"/>
        </p:nvCxnSpPr>
        <p:spPr>
          <a:xfrm flipH="1">
            <a:off x="1586792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onektor Lurus 45">
            <a:extLst>
              <a:ext uri="{FF2B5EF4-FFF2-40B4-BE49-F238E27FC236}">
                <a16:creationId xmlns:a16="http://schemas.microsoft.com/office/drawing/2014/main" id="{51F9D616-6829-1641-ACFD-E1A696F8AC04}"/>
              </a:ext>
            </a:extLst>
          </p:cNvPr>
          <p:cNvCxnSpPr/>
          <p:nvPr userDrawn="1"/>
        </p:nvCxnSpPr>
        <p:spPr>
          <a:xfrm flipH="1">
            <a:off x="1586792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Konektor Lurus 48">
            <a:extLst>
              <a:ext uri="{FF2B5EF4-FFF2-40B4-BE49-F238E27FC236}">
                <a16:creationId xmlns:a16="http://schemas.microsoft.com/office/drawing/2014/main" id="{71F59B41-CE25-5741-B86D-E5F3073A179B}"/>
              </a:ext>
            </a:extLst>
          </p:cNvPr>
          <p:cNvCxnSpPr/>
          <p:nvPr userDrawn="1"/>
        </p:nvCxnSpPr>
        <p:spPr>
          <a:xfrm flipH="1">
            <a:off x="6642834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onektor Lurus 49">
            <a:extLst>
              <a:ext uri="{FF2B5EF4-FFF2-40B4-BE49-F238E27FC236}">
                <a16:creationId xmlns:a16="http://schemas.microsoft.com/office/drawing/2014/main" id="{142D7626-A22C-E942-B425-777B2FCD4426}"/>
              </a:ext>
            </a:extLst>
          </p:cNvPr>
          <p:cNvCxnSpPr/>
          <p:nvPr userDrawn="1"/>
        </p:nvCxnSpPr>
        <p:spPr>
          <a:xfrm flipH="1">
            <a:off x="6642834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7FC65-98F3-B649-94A3-B7C44FC83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574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6CD623F-BC7E-E141-B43F-6D2384A0D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7574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81CA442-992F-B340-99C9-99346701EF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7574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DCC839F-C10F-1540-8EC7-64289B3D35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574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BE10FD9E-0822-0644-94DD-A052358B2A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574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EF629261-13E8-0443-BD9A-2E9F86B6ED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574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B4A2BB45-9098-4D44-81C5-5100DD9EBF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3219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43FE3A2C-B8EB-3143-A665-829E8EF58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3219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17823DC-5087-FA4B-8D4E-C9871FBA67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219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D374DD7-F1D1-1849-8539-916A3970F6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3219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86B02984-A21F-D843-BCDA-97D103AAB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3219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BB1BFE7-938D-364A-BFD0-076C3F7B5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3219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71CB-8D0D-B749-BBE2-6FBBE41F6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4938" y="2414588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8E36CF3-C512-FA4A-98F2-73716E44D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2884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F8F7B8-9B01-8247-81CD-C692C09CD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7327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D7B6B2-3AC4-EA42-8C4C-31B69EF5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841" y="2448054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1FA188-AD5D-A240-8DA1-2258C6504A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764" y="2442802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A0D2780-627B-434E-8398-177E20E680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8764" y="4400007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7E4F7-DE25-E34C-BE80-2389162F5E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7150" y="3997325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A7117A6-31BC-7D42-8C0C-E62ADF9DA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7972" y="208056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282E71B-D7B7-2341-BCEB-3DD059BC02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1599" y="2085909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DBDD9A-44F5-CC4E-95A9-601051854A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8764" y="2104507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E3093A9-B83C-0F4B-AC41-335C6800A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7327" y="404773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89D248C-2318-6643-A437-45AA4A3927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8764" y="4069703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25253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397422"/>
            <a:ext cx="11845106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40768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2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3186535"/>
            <a:ext cx="5688632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72515" y="4453762"/>
            <a:ext cx="6916588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924982"/>
            <a:ext cx="6477000" cy="939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E55B68-73AF-D548-B212-5ACCF619A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8129" y="1925638"/>
            <a:ext cx="4608910" cy="33877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5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58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810" y="1253331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68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56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0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87">
            <a:extLst>
              <a:ext uri="{FF2B5EF4-FFF2-40B4-BE49-F238E27FC236}">
                <a16:creationId xmlns:a16="http://schemas.microsoft.com/office/drawing/2014/main" id="{A4F151FE-758C-7646-8D6C-F4AC0822BD96}"/>
              </a:ext>
            </a:extLst>
          </p:cNvPr>
          <p:cNvSpPr/>
          <p:nvPr userDrawn="1"/>
        </p:nvSpPr>
        <p:spPr>
          <a:xfrm>
            <a:off x="283125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hevron 88">
            <a:extLst>
              <a:ext uri="{FF2B5EF4-FFF2-40B4-BE49-F238E27FC236}">
                <a16:creationId xmlns:a16="http://schemas.microsoft.com/office/drawing/2014/main" id="{8BF72855-CFD9-4A42-A34E-AE398F9A71FF}"/>
              </a:ext>
            </a:extLst>
          </p:cNvPr>
          <p:cNvSpPr/>
          <p:nvPr userDrawn="1"/>
        </p:nvSpPr>
        <p:spPr>
          <a:xfrm>
            <a:off x="446362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hevron 89">
            <a:extLst>
              <a:ext uri="{FF2B5EF4-FFF2-40B4-BE49-F238E27FC236}">
                <a16:creationId xmlns:a16="http://schemas.microsoft.com/office/drawing/2014/main" id="{7A8540DA-02D4-0848-A592-76F20C117CF4}"/>
              </a:ext>
            </a:extLst>
          </p:cNvPr>
          <p:cNvSpPr/>
          <p:nvPr userDrawn="1"/>
        </p:nvSpPr>
        <p:spPr>
          <a:xfrm>
            <a:off x="609600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hevron 90">
            <a:extLst>
              <a:ext uri="{FF2B5EF4-FFF2-40B4-BE49-F238E27FC236}">
                <a16:creationId xmlns:a16="http://schemas.microsoft.com/office/drawing/2014/main" id="{3BE95550-2725-F843-8467-5E2FBA0E3E5D}"/>
              </a:ext>
            </a:extLst>
          </p:cNvPr>
          <p:cNvSpPr/>
          <p:nvPr userDrawn="1"/>
        </p:nvSpPr>
        <p:spPr>
          <a:xfrm>
            <a:off x="772837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hevron 91">
            <a:extLst>
              <a:ext uri="{FF2B5EF4-FFF2-40B4-BE49-F238E27FC236}">
                <a16:creationId xmlns:a16="http://schemas.microsoft.com/office/drawing/2014/main" id="{8C8EA73B-3C2A-6045-ACD4-DC8090F2772C}"/>
              </a:ext>
            </a:extLst>
          </p:cNvPr>
          <p:cNvSpPr/>
          <p:nvPr userDrawn="1"/>
        </p:nvSpPr>
        <p:spPr>
          <a:xfrm>
            <a:off x="936074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2">
            <a:extLst>
              <a:ext uri="{FF2B5EF4-FFF2-40B4-BE49-F238E27FC236}">
                <a16:creationId xmlns:a16="http://schemas.microsoft.com/office/drawing/2014/main" id="{7214194C-7C48-BA43-9305-9D2578591F6A}"/>
              </a:ext>
            </a:extLst>
          </p:cNvPr>
          <p:cNvSpPr/>
          <p:nvPr userDrawn="1"/>
        </p:nvSpPr>
        <p:spPr>
          <a:xfrm>
            <a:off x="119888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9692B3-50D8-664F-A875-62D1530CBBAA}"/>
              </a:ext>
            </a:extLst>
          </p:cNvPr>
          <p:cNvSpPr/>
          <p:nvPr userDrawn="1"/>
        </p:nvSpPr>
        <p:spPr>
          <a:xfrm>
            <a:off x="1481141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6BD723-4B39-394B-9F4B-1B9AE758B289}"/>
              </a:ext>
            </a:extLst>
          </p:cNvPr>
          <p:cNvSpPr/>
          <p:nvPr userDrawn="1"/>
        </p:nvSpPr>
        <p:spPr>
          <a:xfrm>
            <a:off x="3052554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87EF29-5EE9-724A-97BB-EC54A1A79169}"/>
              </a:ext>
            </a:extLst>
          </p:cNvPr>
          <p:cNvCxnSpPr/>
          <p:nvPr userDrawn="1"/>
        </p:nvCxnSpPr>
        <p:spPr>
          <a:xfrm flipV="1">
            <a:off x="1998133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B762AB-9E03-274D-8844-8755238E209E}"/>
              </a:ext>
            </a:extLst>
          </p:cNvPr>
          <p:cNvCxnSpPr/>
          <p:nvPr userDrawn="1"/>
        </p:nvCxnSpPr>
        <p:spPr>
          <a:xfrm flipV="1">
            <a:off x="3569547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C18A808-455D-6A49-A78B-8988B1A8E066}"/>
              </a:ext>
            </a:extLst>
          </p:cNvPr>
          <p:cNvSpPr/>
          <p:nvPr userDrawn="1"/>
        </p:nvSpPr>
        <p:spPr>
          <a:xfrm>
            <a:off x="4734559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2FF2E6-34D9-D744-899B-5F02957E1FA3}"/>
              </a:ext>
            </a:extLst>
          </p:cNvPr>
          <p:cNvCxnSpPr/>
          <p:nvPr userDrawn="1"/>
        </p:nvCxnSpPr>
        <p:spPr>
          <a:xfrm flipV="1">
            <a:off x="5251552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47791BB-72F6-B94C-BBB7-05FE52DD56D7}"/>
              </a:ext>
            </a:extLst>
          </p:cNvPr>
          <p:cNvSpPr/>
          <p:nvPr userDrawn="1"/>
        </p:nvSpPr>
        <p:spPr>
          <a:xfrm>
            <a:off x="6317301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DBBEDA-8195-DF46-B56C-B42189519A56}"/>
              </a:ext>
            </a:extLst>
          </p:cNvPr>
          <p:cNvCxnSpPr/>
          <p:nvPr userDrawn="1"/>
        </p:nvCxnSpPr>
        <p:spPr>
          <a:xfrm flipV="1">
            <a:off x="6834293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722DAEF-8A70-DD47-8B00-157102BBE72F}"/>
              </a:ext>
            </a:extLst>
          </p:cNvPr>
          <p:cNvSpPr/>
          <p:nvPr userDrawn="1"/>
        </p:nvSpPr>
        <p:spPr>
          <a:xfrm>
            <a:off x="7999306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F7CCEE-0980-1242-AC5B-3BE06878DDB8}"/>
              </a:ext>
            </a:extLst>
          </p:cNvPr>
          <p:cNvCxnSpPr/>
          <p:nvPr userDrawn="1"/>
        </p:nvCxnSpPr>
        <p:spPr>
          <a:xfrm flipV="1">
            <a:off x="8516299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D086B2-A13E-5C4E-9153-F7D476CC14DD}"/>
              </a:ext>
            </a:extLst>
          </p:cNvPr>
          <p:cNvSpPr/>
          <p:nvPr userDrawn="1"/>
        </p:nvSpPr>
        <p:spPr>
          <a:xfrm>
            <a:off x="9584833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E25735-4722-DD40-9146-B8005842ED1A}"/>
              </a:ext>
            </a:extLst>
          </p:cNvPr>
          <p:cNvCxnSpPr/>
          <p:nvPr userDrawn="1"/>
        </p:nvCxnSpPr>
        <p:spPr>
          <a:xfrm flipV="1">
            <a:off x="10101825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7ECE56D2-E540-C446-BD1E-E88C0B881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239D2-7CBB-FF48-B72F-CDA2D4EBBA1F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64E469E-1487-F042-BFF3-BD0F19997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047" y="184193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60EFA9B-F3FF-714F-AF80-EC79728F0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AB14E83-642A-424C-953E-9A1BEC4AB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25" y="4495563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9EADF34-FEB6-3D4D-9BC9-10B1D4B97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7647" y="450066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C2B58D7-08B9-E346-8A48-9478ABFB4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0425" y="1831872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699241-561D-6A47-A8A9-BA6009D8E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18612" y="176012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3969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758" y="1590536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BC1AB6B-A9C1-384D-990C-64C94534A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7623" y="3334359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EE5B39-656B-BC4D-B716-AB8C6A630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757" y="5124450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5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82766" y="1015491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243" y="1210115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3FDE0AE-8057-8E41-A1A8-595B4E0622A9}"/>
              </a:ext>
            </a:extLst>
          </p:cNvPr>
          <p:cNvSpPr/>
          <p:nvPr userDrawn="1"/>
        </p:nvSpPr>
        <p:spPr>
          <a:xfrm>
            <a:off x="282766" y="2364663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37A91B0-C2EA-0146-9F9F-21D5F65FA0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8243" y="2559287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34D4A7-4C6B-9046-B58A-C4D571166536}"/>
              </a:ext>
            </a:extLst>
          </p:cNvPr>
          <p:cNvSpPr/>
          <p:nvPr userDrawn="1"/>
        </p:nvSpPr>
        <p:spPr>
          <a:xfrm>
            <a:off x="308968" y="3713836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0D7798B-A816-D544-A7BA-729F0B7CEC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445" y="3908460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FAB7F4E-6864-AB47-B09C-02AF1BCD706A}"/>
              </a:ext>
            </a:extLst>
          </p:cNvPr>
          <p:cNvSpPr/>
          <p:nvPr userDrawn="1"/>
        </p:nvSpPr>
        <p:spPr>
          <a:xfrm>
            <a:off x="299095" y="5034467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5D462291-ED9F-DF4F-8FAD-B77315365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572" y="5229091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66" r:id="rId4"/>
    <p:sldLayoutId id="2147483673" r:id="rId5"/>
    <p:sldLayoutId id="2147483674" r:id="rId6"/>
    <p:sldLayoutId id="2147483675" r:id="rId7"/>
    <p:sldLayoutId id="2147483665" r:id="rId8"/>
    <p:sldLayoutId id="2147483667" r:id="rId9"/>
    <p:sldLayoutId id="2147483668" r:id="rId10"/>
    <p:sldLayoutId id="2147483664" r:id="rId11"/>
    <p:sldLayoutId id="2147483661" r:id="rId12"/>
    <p:sldLayoutId id="2147483676" r:id="rId13"/>
    <p:sldLayoutId id="2147483662" r:id="rId14"/>
    <p:sldLayoutId id="2147483660" r:id="rId15"/>
    <p:sldLayoutId id="2147483677" r:id="rId16"/>
    <p:sldLayoutId id="2147483678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pos="7344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6D43E-DFD7-4010-9D12-2E40C6A2A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400" dirty="0"/>
              <a:t>Going to the Seaside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C9DFE-95E7-364E-95D9-584330914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600" y="4221088"/>
            <a:ext cx="7924800" cy="457200"/>
          </a:xfrm>
        </p:spPr>
        <p:txBody>
          <a:bodyPr/>
          <a:lstStyle/>
          <a:p>
            <a:r>
              <a:rPr lang="en-GB" sz="3600" dirty="0"/>
              <a:t>Y1/2 assessed work</a:t>
            </a:r>
            <a:endParaRPr lang="en-US" sz="3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79576" y="4797152"/>
            <a:ext cx="77524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Seaside 100 years ago Assessment – Life in the past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78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568" y="-3751"/>
            <a:ext cx="7617296" cy="63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5678" y="5866371"/>
            <a:ext cx="8824852" cy="45429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2. What else happened at the seaside 100 years ago that is not in the picture?</a:t>
            </a:r>
            <a:endParaRPr lang="en-US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07568" y="260648"/>
            <a:ext cx="3103735" cy="124649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1.  </a:t>
            </a:r>
            <a:r>
              <a:rPr lang="en-GB" sz="1600" b="1" dirty="0"/>
              <a:t>What does this picture tell </a:t>
            </a:r>
          </a:p>
          <a:p>
            <a:pPr>
              <a:lnSpc>
                <a:spcPct val="150000"/>
              </a:lnSpc>
            </a:pPr>
            <a:r>
              <a:rPr lang="en-GB" sz="1600" b="1" dirty="0"/>
              <a:t>us about seaside holidays</a:t>
            </a:r>
          </a:p>
          <a:p>
            <a:pPr>
              <a:lnSpc>
                <a:spcPct val="150000"/>
              </a:lnSpc>
            </a:pPr>
            <a:r>
              <a:rPr lang="en-GB" sz="1600" b="1" dirty="0"/>
              <a:t>100 years ago?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2876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C9DD20-E83C-880E-CA29-3F24F15BA3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579" y="620688"/>
            <a:ext cx="11845106" cy="603355"/>
          </a:xfrm>
        </p:spPr>
        <p:txBody>
          <a:bodyPr/>
          <a:lstStyle/>
          <a:p>
            <a:r>
              <a:rPr lang="en-GB" altLang="en-US" sz="3000" dirty="0">
                <a:latin typeface="+mn-lt"/>
              </a:rPr>
              <a:t>For Mark scheme and sample answers with analysis see the resource in Assessment Key Stage and Judging pupil</a:t>
            </a:r>
            <a:r>
              <a:rPr lang="en-GB" altLang="en-US" sz="3000" dirty="0">
                <a:solidFill>
                  <a:schemeClr val="accent1"/>
                </a:solidFill>
              </a:rPr>
              <a:t>’</a:t>
            </a:r>
            <a:r>
              <a:rPr lang="en-GB" altLang="en-US" sz="3000" dirty="0">
                <a:latin typeface="+mn-lt"/>
              </a:rPr>
              <a:t>s work (Members Only)</a:t>
            </a: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5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87097"/>
              </p:ext>
            </p:extLst>
          </p:nvPr>
        </p:nvGraphicFramePr>
        <p:xfrm>
          <a:off x="2495600" y="1628800"/>
          <a:ext cx="7391400" cy="43870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49429128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3366601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27029350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Characteristic features of answers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Typical pupil responses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83948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Well below average WBA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846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Below average BA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069164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Average A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1525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Above average AA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0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59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BDB29-45E6-1B4F-BFB0-7BA5E185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847528" cy="819983"/>
          </a:xfrm>
        </p:spPr>
        <p:txBody>
          <a:bodyPr/>
          <a:lstStyle/>
          <a:p>
            <a:r>
              <a:rPr lang="en-GB" dirty="0"/>
              <a:t> Brett Y1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919536" y="1515852"/>
            <a:ext cx="374441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Brett in Y1 has identified one difference between the past and the present…</a:t>
            </a:r>
            <a:endParaRPr lang="en-US" sz="2000" dirty="0"/>
          </a:p>
        </p:txBody>
      </p:sp>
      <p:pic>
        <p:nvPicPr>
          <p:cNvPr id="15" name="Picture 4" descr="LastSc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1196752"/>
            <a:ext cx="37512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2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BDB29-45E6-1B4F-BFB0-7BA5E185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2207568" cy="827706"/>
          </a:xfrm>
        </p:spPr>
        <p:txBody>
          <a:bodyPr/>
          <a:lstStyle/>
          <a:p>
            <a:r>
              <a:rPr lang="en-GB" dirty="0"/>
              <a:t> Jodie Y1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991544" y="1563512"/>
            <a:ext cx="36724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Jodie’s answer is </a:t>
            </a:r>
            <a:r>
              <a:rPr lang="en-GB" sz="2000" b="1" dirty="0"/>
              <a:t>just below average</a:t>
            </a:r>
            <a:r>
              <a:rPr lang="en-GB" sz="2000" dirty="0"/>
              <a:t> for Y1. Her reference to beach-huts…</a:t>
            </a:r>
            <a:endParaRPr lang="en-US" sz="2000" dirty="0"/>
          </a:p>
        </p:txBody>
      </p:sp>
      <p:pic>
        <p:nvPicPr>
          <p:cNvPr id="6" name="Picture 4" descr="LastSc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6" y="1196752"/>
            <a:ext cx="37671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56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BDB29-45E6-1B4F-BFB0-7BA5E185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2423592" cy="836711"/>
          </a:xfrm>
        </p:spPr>
        <p:txBody>
          <a:bodyPr/>
          <a:lstStyle/>
          <a:p>
            <a:r>
              <a:rPr lang="en-GB" dirty="0"/>
              <a:t> Sarah Y1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47528" y="1515852"/>
            <a:ext cx="388843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Sarah’s answer is </a:t>
            </a:r>
            <a:r>
              <a:rPr lang="en-GB" sz="2000" b="1" dirty="0"/>
              <a:t>above average</a:t>
            </a:r>
            <a:r>
              <a:rPr lang="en-GB" sz="2000" dirty="0"/>
              <a:t>.  She confidently picks out the key differences…</a:t>
            </a:r>
            <a:endParaRPr lang="en-US" sz="2000" dirty="0"/>
          </a:p>
        </p:txBody>
      </p:sp>
      <p:pic>
        <p:nvPicPr>
          <p:cNvPr id="6" name="Picture 4" descr="LastSc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2" y="1123794"/>
            <a:ext cx="38512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BDB29-45E6-1B4F-BFB0-7BA5E185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0"/>
            <a:ext cx="2495601" cy="822269"/>
          </a:xfrm>
        </p:spPr>
        <p:txBody>
          <a:bodyPr/>
          <a:lstStyle/>
          <a:p>
            <a:r>
              <a:rPr lang="en-GB" dirty="0"/>
              <a:t> Eleanor Y2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415480" y="1600006"/>
            <a:ext cx="446449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Eleanor’s is a full answer.  She pinpoints the key differences without any obvious omissions…</a:t>
            </a:r>
            <a:endParaRPr lang="en-US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718" y="1340768"/>
            <a:ext cx="4589686" cy="440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819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00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4E18D44-27AB-D14B-B9CE-309155235A8B}" vid="{2A40510B-D492-054D-9470-78FB8DB7D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162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Thompson</dc:creator>
  <cp:lastModifiedBy>Nick Thompson</cp:lastModifiedBy>
  <cp:revision>25</cp:revision>
  <dcterms:created xsi:type="dcterms:W3CDTF">2022-03-09T12:17:35Z</dcterms:created>
  <dcterms:modified xsi:type="dcterms:W3CDTF">2022-10-06T14:17:18Z</dcterms:modified>
</cp:coreProperties>
</file>