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86"/>
    <a:srgbClr val="F2F2F2"/>
    <a:srgbClr val="D35C0B"/>
    <a:srgbClr val="365FB2"/>
    <a:srgbClr val="2F543E"/>
    <a:srgbClr val="AF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832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7/14/22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82F6B7-7505-4846-B2D0-8BE398A2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F781-31BC-894F-B398-F0868BEDF491}" type="datetime1">
              <a:rPr lang="en-US"/>
              <a:pPr>
                <a:defRPr/>
              </a:pPr>
              <a:t>7/14/22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EEA90E-BA4B-7244-9C76-04ABDD5F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967C50-D2E3-3544-9796-1964E74D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910D-4A94-3C4D-A712-C1896EC66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8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73" r:id="rId4"/>
    <p:sldLayoutId id="2147483674" r:id="rId5"/>
    <p:sldLayoutId id="2147483675" r:id="rId6"/>
    <p:sldLayoutId id="2147483665" r:id="rId7"/>
    <p:sldLayoutId id="2147483667" r:id="rId8"/>
    <p:sldLayoutId id="2147483668" r:id="rId9"/>
    <p:sldLayoutId id="2147483664" r:id="rId10"/>
    <p:sldLayoutId id="2147483661" r:id="rId11"/>
    <p:sldLayoutId id="2147483676" r:id="rId12"/>
    <p:sldLayoutId id="2147483662" r:id="rId13"/>
    <p:sldLayoutId id="2147483660" r:id="rId14"/>
    <p:sldLayoutId id="2147483677" r:id="rId15"/>
    <p:sldLayoutId id="2147483678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bc.co.uk/programmes/p00b3g7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4174" y="3212976"/>
            <a:ext cx="7924800" cy="1513085"/>
          </a:xfrm>
        </p:spPr>
        <p:txBody>
          <a:bodyPr/>
          <a:lstStyle/>
          <a:p>
            <a:r>
              <a:rPr lang="en-GB" dirty="0"/>
              <a:t>WW2 – KQ2c </a:t>
            </a:r>
          </a:p>
          <a:p>
            <a:r>
              <a:rPr lang="en-US" dirty="0">
                <a:latin typeface="+mn-lt"/>
              </a:rPr>
              <a:t>Just how happy were evacuees?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84A8032-2262-2043-90E3-BE8664A8DCDD}"/>
              </a:ext>
            </a:extLst>
          </p:cNvPr>
          <p:cNvSpPr txBox="1">
            <a:spLocks/>
          </p:cNvSpPr>
          <p:nvPr/>
        </p:nvSpPr>
        <p:spPr>
          <a:xfrm>
            <a:off x="1828800" y="5105400"/>
            <a:ext cx="8534400" cy="1752600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Can we help the BBC to improve its website on Eric the evacuee?</a:t>
            </a:r>
          </a:p>
        </p:txBody>
      </p:sp>
    </p:spTree>
    <p:extLst>
      <p:ext uri="{BB962C8B-B14F-4D97-AF65-F5344CB8AC3E}">
        <p14:creationId xmlns:p14="http://schemas.microsoft.com/office/powerpoint/2010/main" val="294896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5DCC0-4926-A041-8962-03C2B07805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869201"/>
            <a:ext cx="11953328" cy="968312"/>
          </a:xfrm>
        </p:spPr>
        <p:txBody>
          <a:bodyPr/>
          <a:lstStyle/>
          <a:p>
            <a:r>
              <a:rPr lang="en-US" dirty="0"/>
              <a:t>What about this one? Why does this show evacuees being happy?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gallery.nen.gov.uk/assets/0906/0000/0191/ev015_the_happy_evacuees_mid.jpg">
            <a:extLst>
              <a:ext uri="{FF2B5EF4-FFF2-40B4-BE49-F238E27FC236}">
                <a16:creationId xmlns:a16="http://schemas.microsoft.com/office/drawing/2014/main" id="{49F2389B-197E-5F44-86B1-545C35CC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484784"/>
            <a:ext cx="3518060" cy="482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32D20A2-6CA6-DE4A-9D74-F42501F9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6418140"/>
            <a:ext cx="9145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http://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gallery.nen.gov.uk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/assets/0906/0000/0191/ev015_the_happy_evacuees_mid.jpg</a:t>
            </a:r>
          </a:p>
        </p:txBody>
      </p:sp>
    </p:spTree>
    <p:extLst>
      <p:ext uri="{BB962C8B-B14F-4D97-AF65-F5344CB8AC3E}">
        <p14:creationId xmlns:p14="http://schemas.microsoft.com/office/powerpoint/2010/main" val="126638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allery.nen.gov.uk/assets/0906/0000/0191/ev015_the_happy_evacuees_mid.jpg">
            <a:extLst>
              <a:ext uri="{FF2B5EF4-FFF2-40B4-BE49-F238E27FC236}">
                <a16:creationId xmlns:a16="http://schemas.microsoft.com/office/drawing/2014/main" id="{DCAA70EB-6480-B849-A0A9-B08D62F7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131763"/>
            <a:ext cx="5118100" cy="701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A4218807-DF75-584D-BC18-7A555EFC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5410201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dirty="0"/>
              <a:t>http://</a:t>
            </a:r>
            <a:r>
              <a:rPr lang="en-US" altLang="en-US" sz="1200" dirty="0" err="1"/>
              <a:t>gallery.nen.gov.uk</a:t>
            </a:r>
            <a:r>
              <a:rPr lang="en-US" altLang="en-US" sz="1200" dirty="0"/>
              <a:t>/assets/0906/0000/0191/ev015_the_happy_evacuees_mid.jpg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5E65D-0AC7-094A-9937-D4607903D144}"/>
              </a:ext>
            </a:extLst>
          </p:cNvPr>
          <p:cNvSpPr txBox="1"/>
          <p:nvPr/>
        </p:nvSpPr>
        <p:spPr>
          <a:xfrm>
            <a:off x="8153400" y="381000"/>
            <a:ext cx="205740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What about this one? Why does this show evacuees being happy?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0ABC4-73F9-5C4D-943B-3F753C1B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6AC164-7189-1D42-B89F-6A979284693B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03D0F-A3E5-784A-842B-7E5D417FA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78913-F3F1-DE43-B0DB-F53E712EA8BB}"/>
              </a:ext>
            </a:extLst>
          </p:cNvPr>
          <p:cNvSpPr txBox="1"/>
          <p:nvPr/>
        </p:nvSpPr>
        <p:spPr>
          <a:xfrm>
            <a:off x="1631504" y="5634793"/>
            <a:ext cx="9671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hlinkClick r:id="rId2"/>
              </a:rPr>
              <a:t>https://www.bbc.co.uk/programmes/p00b3g7f </a:t>
            </a:r>
            <a:endParaRPr lang="en-US" alt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FDFEA-64FB-F04A-8628-D858AE7A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526078"/>
            <a:ext cx="4608512" cy="387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CA45B7-45BF-8F4B-9D4B-D0574A0712F5}"/>
              </a:ext>
            </a:extLst>
          </p:cNvPr>
          <p:cNvSpPr txBox="1"/>
          <p:nvPr/>
        </p:nvSpPr>
        <p:spPr>
          <a:xfrm>
            <a:off x="7104112" y="1543772"/>
            <a:ext cx="4871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any primary school children help us to make this website animation a few minutes longer and even better?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5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3AA98-5095-4146-BC50-62D9B21E0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Were all evacuees as happy as Eric?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EC062-1D30-774B-B638-106B7E2D1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5210" y="1484784"/>
            <a:ext cx="1081679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3600" dirty="0"/>
              <a:t>Let’s look at some of the evidence from the time: one photo and the memories of two evacuees.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1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23FABF1-A282-B144-BB07-303048C0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94" y="315807"/>
            <a:ext cx="4598145" cy="296654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CF2F33E-90A8-1F43-8640-67899E98D521}"/>
              </a:ext>
            </a:extLst>
          </p:cNvPr>
          <p:cNvSpPr/>
          <p:nvPr/>
        </p:nvSpPr>
        <p:spPr>
          <a:xfrm rot="21211421">
            <a:off x="7153588" y="467735"/>
            <a:ext cx="3505200" cy="4419600"/>
          </a:xfrm>
          <a:prstGeom prst="wedgeRoundRectCallout">
            <a:avLst>
              <a:gd name="adj1" fmla="val -40173"/>
              <a:gd name="adj2" fmla="val 6178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“The foster mother used to beat us with a leather belt which she kept on a nail by the fireplace. Afterwards my legs were bright red and stinging. I used to run to my bedroom where I hugged the collie dog</a:t>
            </a:r>
            <a:r>
              <a:rPr lang="en-GB" sz="2400" dirty="0">
                <a:solidFill>
                  <a:schemeClr val="tx1"/>
                </a:solidFill>
              </a:rPr>
              <a:t>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AEF42CA-0A9A-BE45-AFB0-1702FEA74050}"/>
              </a:ext>
            </a:extLst>
          </p:cNvPr>
          <p:cNvSpPr/>
          <p:nvPr/>
        </p:nvSpPr>
        <p:spPr>
          <a:xfrm>
            <a:off x="955962" y="3575648"/>
            <a:ext cx="5328592" cy="2438400"/>
          </a:xfrm>
          <a:prstGeom prst="wedgeRoundRectCallout">
            <a:avLst>
              <a:gd name="adj1" fmla="val -1440"/>
              <a:gd name="adj2" fmla="val 56448"/>
              <a:gd name="adj3" fmla="val 16667"/>
            </a:avLst>
          </a:prstGeom>
          <a:solidFill>
            <a:srgbClr val="E6E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“I remember that the children in the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village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 didn’t like us. Some children shouted ‘</a:t>
            </a:r>
            <a:r>
              <a:rPr lang="en-GB" sz="2400" i="1" dirty="0">
                <a:solidFill>
                  <a:schemeClr val="accent3">
                    <a:lumMod val="50000"/>
                  </a:schemeClr>
                </a:solidFill>
              </a:rPr>
              <a:t>Go back to London, we don’t want you here.’ 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They held me down and put snails and frogs in my dress”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0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3C80F-F5AB-2B47-A4C6-A4AF92616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evacuees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D93C-79DE-2B40-9D61-B540E8812862}"/>
              </a:ext>
            </a:extLst>
          </p:cNvPr>
          <p:cNvSpPr txBox="1">
            <a:spLocks/>
          </p:cNvSpPr>
          <p:nvPr/>
        </p:nvSpPr>
        <p:spPr>
          <a:xfrm>
            <a:off x="396280" y="1166018"/>
            <a:ext cx="11399440" cy="452596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/>
              <a:t>You have each been given a role card and a clipboard with a grid on it. Your job is to talk to EVERYONE in the room to find out what their experience of evacuation was.  After you have spoken to each person, make a judgement about how positive the view is +1 to +3, or negative (-1 to -3) and add any interesting notes. You will have to select a number of these memories to go on your website. The notes you make in the end column will help you to select them quickly.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8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8DA30-E231-1444-A2AB-BAC554AD0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Recording 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835643-5F60-C447-9B19-7AAFA9255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206342"/>
              </p:ext>
            </p:extLst>
          </p:nvPr>
        </p:nvGraphicFramePr>
        <p:xfrm>
          <a:off x="860140" y="863530"/>
          <a:ext cx="10471719" cy="536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1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7243">
                <a:tc>
                  <a:txBody>
                    <a:bodyPr/>
                    <a:lstStyle/>
                    <a:p>
                      <a:r>
                        <a:rPr lang="en-US" sz="1800" dirty="0"/>
                        <a:t>Person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+5</a:t>
                      </a:r>
                    </a:p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</a:t>
                      </a:r>
                    </a:p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+2</a:t>
                      </a: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-1</a:t>
                      </a:r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-2</a:t>
                      </a:r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-3</a:t>
                      </a:r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Interesting comments you might use on website</a:t>
                      </a:r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en-US" sz="1800" dirty="0"/>
                        <a:t>1 Write</a:t>
                      </a:r>
                      <a:r>
                        <a:rPr lang="en-US" sz="1800" baseline="0" dirty="0"/>
                        <a:t> name here</a:t>
                      </a:r>
                      <a:endParaRPr lang="en-US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1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569549F-7623-6747-B64B-D947A8A42CC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259F6CF7-803A-0A4E-9239-461A293D1F8E}" type="slidenum">
              <a:rPr lang="en-US" altLang="en-US" smtClean="0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5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AC354-FA7A-B74C-8A12-CCB42B705486}"/>
              </a:ext>
            </a:extLst>
          </p:cNvPr>
          <p:cNvSpPr txBox="1"/>
          <p:nvPr/>
        </p:nvSpPr>
        <p:spPr>
          <a:xfrm>
            <a:off x="2340710" y="260648"/>
            <a:ext cx="3528392" cy="2792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/>
              <a:t>Photos of evacuees smiling, such as these,   often appeared in newspapers. Can you think why?</a:t>
            </a:r>
          </a:p>
        </p:txBody>
      </p:sp>
      <p:pic>
        <p:nvPicPr>
          <p:cNvPr id="5" name="Picture 4" descr="http://www.johndclare.net/images/wwii4.bathtime2.jpg">
            <a:extLst>
              <a:ext uri="{FF2B5EF4-FFF2-40B4-BE49-F238E27FC236}">
                <a16:creationId xmlns:a16="http://schemas.microsoft.com/office/drawing/2014/main" id="{BB3C4407-36BD-B744-9A5B-303168A2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34" y="3212976"/>
            <a:ext cx="3797015" cy="2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hildren awaiting evacuation">
            <a:extLst>
              <a:ext uri="{FF2B5EF4-FFF2-40B4-BE49-F238E27FC236}">
                <a16:creationId xmlns:a16="http://schemas.microsoft.com/office/drawing/2014/main" id="{96042243-ED65-6542-9255-ABEB8200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212976"/>
            <a:ext cx="3528392" cy="2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vacuees">
            <a:extLst>
              <a:ext uri="{FF2B5EF4-FFF2-40B4-BE49-F238E27FC236}">
                <a16:creationId xmlns:a16="http://schemas.microsoft.com/office/drawing/2014/main" id="{A08F0237-5681-F343-9A7F-1475B0DB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43" y="251164"/>
            <a:ext cx="3801864" cy="27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B0040C60-23FE-B54C-9279-92593CDD5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218695"/>
              </p:ext>
            </p:extLst>
          </p:nvPr>
        </p:nvGraphicFramePr>
        <p:xfrm>
          <a:off x="1631504" y="42203"/>
          <a:ext cx="9144000" cy="61669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0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A. The happy photos were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all taken at the very start of evacuation, before they experienced what it was really like.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/>
                        <a:t>B. People tended</a:t>
                      </a:r>
                      <a:r>
                        <a:rPr lang="en-US" sz="2400" b="1" baseline="0" dirty="0"/>
                        <a:t> to take photos of children when they were happy and not when they were sad.</a:t>
                      </a:r>
                      <a:endParaRPr lang="en-US" sz="2400" b="1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0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/>
                        <a:t>C. The</a:t>
                      </a:r>
                      <a:r>
                        <a:rPr lang="en-US" sz="2400" b="1" baseline="0" dirty="0"/>
                        <a:t> government printed photos of the evacuees looking happy to make sure that their mums didn’t worry and to make it seem as if evacuation was working.</a:t>
                      </a:r>
                      <a:endParaRPr lang="en-US" sz="2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/>
                        <a:t>D.</a:t>
                      </a:r>
                      <a:r>
                        <a:rPr lang="en-US" sz="2400" b="1" baseline="0" dirty="0"/>
                        <a:t> There were lots of photos of unhappy children but they have all been lost over the last 60 years. </a:t>
                      </a:r>
                      <a:endParaRPr lang="en-US" sz="2400" b="1" dirty="0"/>
                    </a:p>
                  </a:txBody>
                  <a:tcPr marT="45722" marB="4572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1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cuptimes.co.uk/pictures/EVACUEE%20%20POSTER.jpg">
            <a:extLst>
              <a:ext uri="{FF2B5EF4-FFF2-40B4-BE49-F238E27FC236}">
                <a16:creationId xmlns:a16="http://schemas.microsoft.com/office/drawing/2014/main" id="{728ABA99-A967-2B43-960B-714CA976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58" y="980728"/>
            <a:ext cx="3456547" cy="517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48E2E795-83B7-F245-9409-51541FF1790D}"/>
              </a:ext>
            </a:extLst>
          </p:cNvPr>
          <p:cNvSpPr/>
          <p:nvPr/>
        </p:nvSpPr>
        <p:spPr>
          <a:xfrm>
            <a:off x="6528048" y="2996952"/>
            <a:ext cx="3276600" cy="2743200"/>
          </a:xfrm>
          <a:prstGeom prst="cloudCallout">
            <a:avLst>
              <a:gd name="adj1" fmla="val -69911"/>
              <a:gd name="adj2" fmla="val 377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Who do you think Mrs </a:t>
            </a:r>
            <a:r>
              <a:rPr lang="en-US" sz="2400" dirty="0" err="1">
                <a:solidFill>
                  <a:schemeClr val="tx1"/>
                </a:solidFill>
              </a:rPr>
              <a:t>Ruggles</a:t>
            </a:r>
            <a:r>
              <a:rPr lang="en-US" sz="2400" dirty="0">
                <a:solidFill>
                  <a:schemeClr val="tx1"/>
                </a:solidFill>
              </a:rPr>
              <a:t> was?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689224-8728-DC43-B320-61C7B2D4A4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398613"/>
            <a:ext cx="12072664" cy="603355"/>
          </a:xfrm>
        </p:spPr>
        <p:txBody>
          <a:bodyPr/>
          <a:lstStyle/>
          <a:p>
            <a:r>
              <a:rPr lang="en-US" dirty="0"/>
              <a:t>Can anyone work out why this picture was published?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4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H Jan 2022 Final" id="{DD92D362-7F2D-FA46-9A54-8199BCAAF3A5}" vid="{8D9DE6F2-0DFE-9247-B83F-F62DA0236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530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4</cp:revision>
  <dcterms:created xsi:type="dcterms:W3CDTF">2022-02-25T10:01:52Z</dcterms:created>
  <dcterms:modified xsi:type="dcterms:W3CDTF">2022-07-14T20:31:54Z</dcterms:modified>
</cp:coreProperties>
</file>